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31417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68CF4-9ABF-BF49-8E04-9375976F6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39EC34-9397-9942-A511-C6D6F43D2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5F0EA-165C-5E4E-80C9-5CE3A3F8A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2B0A5-3329-F549-BB79-D976C02C7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530B0-CAE5-EB4F-8930-AA6D5E307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643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33BA1-17EB-1842-BA81-6E126D304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D7251A-B068-F242-849D-F0379C4BD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B4555-8398-8549-A5CE-0B305DA10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11DD2-3FDE-474A-9098-57C59F554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C90BD-3447-B046-A045-970EDBB1A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631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C47167-9E3C-FC4B-AC97-8AF02DA4DC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1CA90-14EE-3741-9B14-14B601F12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307AB-3632-354B-8C07-5B8CE094D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58470-6108-6C46-A8B5-C40028A9E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9966E-3548-7440-B7B0-9F3EA8D98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810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FBBE3-6288-0242-99DC-9D8539216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D5E55-A1ED-D04B-8126-27667CE15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65CA1-720C-2840-9751-0A4D2E6CD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76013-F5D9-9347-AA5E-CF9B605F8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BA1A2-AA03-DB43-99F0-A9CE42C3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3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67745-9FC3-2E44-87E9-054993907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15ABB0-2DA0-1040-BC9D-5DF0178CB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85C23-D298-544E-8408-3AD5A5602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66FFC-00D6-D54D-8656-C4304AA0D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9D927-4C10-6847-8B6A-BCBB569AC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313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B21D0-F9A1-4C4C-AC9F-449986D00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1D59E-C8EC-C743-B4C6-AF88A8E2D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9DC42-F889-8042-8CE6-37F67979EE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49F30-8E4B-1448-B45E-FA8D5B295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9010-8E3E-4042-8CE6-773DDA36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3D7B1-8967-F249-93E6-7FEC495D0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71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5022C-18C1-7F41-85C8-9031DEA5C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524D7-E1A4-1048-8B5D-40E14C5A7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DEF654-67B4-5245-BF4E-6939B9E0F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8E84CA-0723-3944-B568-B461E3AA0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A986AA-04BE-2B4D-A9F1-7C36FB1BE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804DE3-6C29-994E-A15B-E74042B74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E9C696-38EC-C144-8072-6E3EB6B6C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9519B5-56B1-4848-B799-904729EA7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85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F860A-733E-7246-A6CB-C308AEF45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E21CAD-1D05-E547-86EA-2365F106C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2C7F4-50E2-8342-BEF4-A7FE51F5A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BE70D-1DC2-0847-9E53-9299DB51F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33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169C2F-F56B-C543-BFDD-00D1B2A9A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4125B3-C67F-8640-90B4-9747228C5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39DA3C-B428-D54F-8482-FA7750938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63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98E5A-6FB2-0844-B0BA-CB96E27B6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AD1E7-BEB0-B743-8CA5-1BB0D52BA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F3AB6-BEA6-C649-AA6F-D79D2A149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501594-8115-5F45-959C-9391B0616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34DB34-5CD6-6C42-8AC7-1EB5B00E9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E14416-1D9C-8B40-B659-8EC4512CB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693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3B7EE-FBFF-DF47-BF1D-00FA13929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365611-010A-4047-BCB6-BCF2C6956C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8598D4-2AE4-7544-A480-771C607E3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4B492-E4A6-8E44-8A3C-FFC73C80D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286C4-C75B-5440-9691-E652EFB02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42A2A6-5463-4E4A-BF5F-7E56E0449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20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72162-1394-3646-9938-95D13342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F0596-57E7-3847-94FF-2A852BBFA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1F297-3877-2E42-A50B-7DB6FE0461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D41C5-04AB-7D4A-B6C5-416917427D09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BE4BC-5A53-954D-BDC6-F6D4B4B73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2FA8C-A62B-334A-9425-70DA4D2C2E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998F6-2D1F-344F-A95F-7B27C1968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55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986CFD-5C66-104C-8758-FCB2D8C6D7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A763F27-1E3D-7442-990F-8DA3DB3EE5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643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21"/>
    </mc:Choice>
    <mc:Fallback>
      <p:transition spd="slow" advTm="22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52FAC0-890D-9E46-AB77-3C67AC094A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2BBAD25-C86C-6A41-839F-3B98B20649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687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79"/>
    </mc:Choice>
    <mc:Fallback>
      <p:transition spd="slow" advTm="23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E8F024-7523-7D43-A527-D1725203F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13252AD-903E-F344-8CCF-8564F7EB44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211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31"/>
    </mc:Choice>
    <mc:Fallback>
      <p:transition spd="slow" advTm="21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F46088-A2CF-2240-B525-64AC4766E2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4A125C5-6109-B947-94FA-A72A2B392A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863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35"/>
    </mc:Choice>
    <mc:Fallback>
      <p:transition spd="slow" advTm="46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Macintosh PowerPoint</Application>
  <PresentationFormat>Widescreen</PresentationFormat>
  <Paragraphs>0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Ronan Flynn-Curran</dc:creator>
  <cp:lastModifiedBy>Ronan Flynn-Curran</cp:lastModifiedBy>
  <cp:revision>3</cp:revision>
  <dcterms:created xsi:type="dcterms:W3CDTF">2017-10-18T23:22:56Z</dcterms:created>
  <dcterms:modified xsi:type="dcterms:W3CDTF">2017-10-19T17:24:56Z</dcterms:modified>
</cp:coreProperties>
</file>

<file path=docProps/thumbnail.jpeg>
</file>